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D49CE-ABE3-4F63-8160-F6B04DAFB320}" v="4" dt="2021-04-20T14:34:01.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8330FA6-7528-4969-917E-0A0455E4237B}"/>
    <pc:docChg chg="delSld modSld">
      <pc:chgData name="Beem, Corinn" userId="c940195d-46ad-491a-b089-963483842aae" providerId="ADAL" clId="{A8330FA6-7528-4969-917E-0A0455E4237B}" dt="2021-04-12T15:35:09.829" v="55" actId="14826"/>
      <pc:docMkLst>
        <pc:docMk/>
      </pc:docMkLst>
      <pc:sldChg chg="modSp modNotesTx">
        <pc:chgData name="Beem, Corinn" userId="c940195d-46ad-491a-b089-963483842aae" providerId="ADAL" clId="{A8330FA6-7528-4969-917E-0A0455E4237B}" dt="2021-04-12T15:34:02.407" v="41" actId="20577"/>
        <pc:sldMkLst>
          <pc:docMk/>
          <pc:sldMk cId="3309063412" sldId="503"/>
        </pc:sldMkLst>
        <pc:spChg chg="mod">
          <ac:chgData name="Beem, Corinn" userId="c940195d-46ad-491a-b089-963483842aae" providerId="ADAL" clId="{A8330FA6-7528-4969-917E-0A0455E4237B}" dt="2021-04-12T15:33:53.517" v="39"/>
          <ac:spMkLst>
            <pc:docMk/>
            <pc:sldMk cId="3309063412" sldId="503"/>
            <ac:spMk id="2" creationId="{B6B9F291-16BF-4C3F-83DE-B220C1AF1282}"/>
          </ac:spMkLst>
        </pc:spChg>
      </pc:sldChg>
      <pc:sldChg chg="modSp modNotesTx">
        <pc:chgData name="Beem, Corinn" userId="c940195d-46ad-491a-b089-963483842aae" providerId="ADAL" clId="{A8330FA6-7528-4969-917E-0A0455E4237B}" dt="2021-04-12T15:34:09.494" v="43" actId="20577"/>
        <pc:sldMkLst>
          <pc:docMk/>
          <pc:sldMk cId="4020193246" sldId="504"/>
        </pc:sldMkLst>
        <pc:spChg chg="mod">
          <ac:chgData name="Beem, Corinn" userId="c940195d-46ad-491a-b089-963483842aae" providerId="ADAL" clId="{A8330FA6-7528-4969-917E-0A0455E4237B}" dt="2021-04-12T15:34:05.803" v="42"/>
          <ac:spMkLst>
            <pc:docMk/>
            <pc:sldMk cId="4020193246" sldId="504"/>
            <ac:spMk id="2" creationId="{B6B9F291-16BF-4C3F-83DE-B220C1AF1282}"/>
          </ac:spMkLst>
        </pc:spChg>
      </pc:sldChg>
      <pc:sldChg chg="modSp modNotesTx">
        <pc:chgData name="Beem, Corinn" userId="c940195d-46ad-491a-b089-963483842aae" providerId="ADAL" clId="{A8330FA6-7528-4969-917E-0A0455E4237B}" dt="2021-04-12T15:34:16.382" v="45"/>
        <pc:sldMkLst>
          <pc:docMk/>
          <pc:sldMk cId="902281997" sldId="505"/>
        </pc:sldMkLst>
        <pc:spChg chg="mod">
          <ac:chgData name="Beem, Corinn" userId="c940195d-46ad-491a-b089-963483842aae" providerId="ADAL" clId="{A8330FA6-7528-4969-917E-0A0455E4237B}" dt="2021-04-12T15:34:16.382" v="45"/>
          <ac:spMkLst>
            <pc:docMk/>
            <pc:sldMk cId="902281997" sldId="505"/>
            <ac:spMk id="2" creationId="{B6B9F291-16BF-4C3F-83DE-B220C1AF1282}"/>
          </ac:spMkLst>
        </pc:spChg>
      </pc:sldChg>
      <pc:sldChg chg="modSp modNotesTx">
        <pc:chgData name="Beem, Corinn" userId="c940195d-46ad-491a-b089-963483842aae" providerId="ADAL" clId="{A8330FA6-7528-4969-917E-0A0455E4237B}" dt="2021-04-12T15:34:28.332" v="48" actId="6549"/>
        <pc:sldMkLst>
          <pc:docMk/>
          <pc:sldMk cId="4219494486" sldId="506"/>
        </pc:sldMkLst>
        <pc:spChg chg="mod">
          <ac:chgData name="Beem, Corinn" userId="c940195d-46ad-491a-b089-963483842aae" providerId="ADAL" clId="{A8330FA6-7528-4969-917E-0A0455E4237B}" dt="2021-04-12T15:34:22.254" v="47"/>
          <ac:spMkLst>
            <pc:docMk/>
            <pc:sldMk cId="4219494486" sldId="506"/>
            <ac:spMk id="2" creationId="{B6B9F291-16BF-4C3F-83DE-B220C1AF1282}"/>
          </ac:spMkLst>
        </pc:spChg>
      </pc:sldChg>
      <pc:sldChg chg="modSp">
        <pc:chgData name="Beem, Corinn" userId="c940195d-46ad-491a-b089-963483842aae" providerId="ADAL" clId="{A8330FA6-7528-4969-917E-0A0455E4237B}" dt="2021-04-12T15:34:33.309" v="49"/>
        <pc:sldMkLst>
          <pc:docMk/>
          <pc:sldMk cId="3544745729" sldId="511"/>
        </pc:sldMkLst>
        <pc:spChg chg="mod">
          <ac:chgData name="Beem, Corinn" userId="c940195d-46ad-491a-b089-963483842aae" providerId="ADAL" clId="{A8330FA6-7528-4969-917E-0A0455E4237B}" dt="2021-04-12T15:34:33.309" v="49"/>
          <ac:spMkLst>
            <pc:docMk/>
            <pc:sldMk cId="3544745729" sldId="511"/>
            <ac:spMk id="5" creationId="{3E532E98-B6B5-4ACC-BAF8-6B4F7E7C68E3}"/>
          </ac:spMkLst>
        </pc:spChg>
      </pc:sldChg>
      <pc:sldChg chg="modSp mod">
        <pc:chgData name="Beem, Corinn" userId="c940195d-46ad-491a-b089-963483842aae" providerId="ADAL" clId="{A8330FA6-7528-4969-917E-0A0455E4237B}" dt="2021-04-12T15:34:39.957" v="53" actId="20577"/>
        <pc:sldMkLst>
          <pc:docMk/>
          <pc:sldMk cId="4189796286" sldId="513"/>
        </pc:sldMkLst>
        <pc:spChg chg="mod">
          <ac:chgData name="Beem, Corinn" userId="c940195d-46ad-491a-b089-963483842aae" providerId="ADAL" clId="{A8330FA6-7528-4969-917E-0A0455E4237B}" dt="2021-04-12T15:34:39.957" v="53" actId="20577"/>
          <ac:spMkLst>
            <pc:docMk/>
            <pc:sldMk cId="4189796286" sldId="513"/>
            <ac:spMk id="6" creationId="{7ADE84E5-34FE-4C41-9602-1621F6B66961}"/>
          </ac:spMkLst>
        </pc:spChg>
      </pc:sldChg>
      <pc:sldChg chg="modSp">
        <pc:chgData name="Beem, Corinn" userId="c940195d-46ad-491a-b089-963483842aae" providerId="ADAL" clId="{A8330FA6-7528-4969-917E-0A0455E4237B}" dt="2021-04-12T15:31:39.657" v="0"/>
        <pc:sldMkLst>
          <pc:docMk/>
          <pc:sldMk cId="4291394701" sldId="540"/>
        </pc:sldMkLst>
        <pc:spChg chg="mod">
          <ac:chgData name="Beem, Corinn" userId="c940195d-46ad-491a-b089-963483842aae" providerId="ADAL" clId="{A8330FA6-7528-4969-917E-0A0455E4237B}" dt="2021-04-12T15:31:39.657" v="0"/>
          <ac:spMkLst>
            <pc:docMk/>
            <pc:sldMk cId="4291394701" sldId="540"/>
            <ac:spMk id="2" creationId="{D85898C7-A09F-41F6-AAC4-07C7EEEB728B}"/>
          </ac:spMkLst>
        </pc:spChg>
      </pc:sldChg>
      <pc:sldChg chg="modSp mod modNotesTx">
        <pc:chgData name="Beem, Corinn" userId="c940195d-46ad-491a-b089-963483842aae" providerId="ADAL" clId="{A8330FA6-7528-4969-917E-0A0455E4237B}" dt="2021-04-12T15:33:12.950" v="36" actId="20577"/>
        <pc:sldMkLst>
          <pc:docMk/>
          <pc:sldMk cId="1503661817" sldId="558"/>
        </pc:sldMkLst>
        <pc:spChg chg="mod">
          <ac:chgData name="Beem, Corinn" userId="c940195d-46ad-491a-b089-963483842aae" providerId="ADAL" clId="{A8330FA6-7528-4969-917E-0A0455E4237B}" dt="2021-04-12T15:32:28.619" v="1"/>
          <ac:spMkLst>
            <pc:docMk/>
            <pc:sldMk cId="1503661817" sldId="558"/>
            <ac:spMk id="2" creationId="{D4A1F4AB-06D3-41C7-A09F-523B103E846F}"/>
          </ac:spMkLst>
        </pc:spChg>
        <pc:spChg chg="mod">
          <ac:chgData name="Beem, Corinn" userId="c940195d-46ad-491a-b089-963483842aae" providerId="ADAL" clId="{A8330FA6-7528-4969-917E-0A0455E4237B}" dt="2021-04-12T15:32:47.045" v="7" actId="6549"/>
          <ac:spMkLst>
            <pc:docMk/>
            <pc:sldMk cId="1503661817" sldId="558"/>
            <ac:spMk id="37" creationId="{D75644BC-53EB-4AF2-A3A5-26E88A22BB8C}"/>
          </ac:spMkLst>
        </pc:spChg>
        <pc:spChg chg="mod">
          <ac:chgData name="Beem, Corinn" userId="c940195d-46ad-491a-b089-963483842aae" providerId="ADAL" clId="{A8330FA6-7528-4969-917E-0A0455E4237B}" dt="2021-04-12T15:32:50.437" v="11" actId="6549"/>
          <ac:spMkLst>
            <pc:docMk/>
            <pc:sldMk cId="1503661817" sldId="558"/>
            <ac:spMk id="38" creationId="{5A6BADBE-CE4A-4C98-A48D-9DBDD1BE71D5}"/>
          </ac:spMkLst>
        </pc:spChg>
        <pc:spChg chg="mod">
          <ac:chgData name="Beem, Corinn" userId="c940195d-46ad-491a-b089-963483842aae" providerId="ADAL" clId="{A8330FA6-7528-4969-917E-0A0455E4237B}" dt="2021-04-12T15:32:53.588" v="15" actId="6549"/>
          <ac:spMkLst>
            <pc:docMk/>
            <pc:sldMk cId="1503661817" sldId="558"/>
            <ac:spMk id="39" creationId="{5249E791-5DF4-48F1-B804-0AF87B3ED6B2}"/>
          </ac:spMkLst>
        </pc:spChg>
        <pc:spChg chg="mod">
          <ac:chgData name="Beem, Corinn" userId="c940195d-46ad-491a-b089-963483842aae" providerId="ADAL" clId="{A8330FA6-7528-4969-917E-0A0455E4237B}" dt="2021-04-12T15:32:57.526" v="21" actId="6549"/>
          <ac:spMkLst>
            <pc:docMk/>
            <pc:sldMk cId="1503661817" sldId="558"/>
            <ac:spMk id="40" creationId="{BABD2D6F-67C6-428E-9B6E-575730D25AB1}"/>
          </ac:spMkLst>
        </pc:spChg>
      </pc:sldChg>
      <pc:sldChg chg="addSp modSp">
        <pc:chgData name="Beem, Corinn" userId="c940195d-46ad-491a-b089-963483842aae" providerId="ADAL" clId="{A8330FA6-7528-4969-917E-0A0455E4237B}" dt="2021-04-12T15:35:09.829" v="55" actId="14826"/>
        <pc:sldMkLst>
          <pc:docMk/>
          <pc:sldMk cId="2489502936" sldId="559"/>
        </pc:sldMkLst>
        <pc:spChg chg="mod">
          <ac:chgData name="Beem, Corinn" userId="c940195d-46ad-491a-b089-963483842aae" providerId="ADAL" clId="{A8330FA6-7528-4969-917E-0A0455E4237B}" dt="2021-04-12T15:33:50.060" v="38"/>
          <ac:spMkLst>
            <pc:docMk/>
            <pc:sldMk cId="2489502936" sldId="559"/>
            <ac:spMk id="2" creationId="{D4A1F4AB-06D3-41C7-A09F-523B103E846F}"/>
          </ac:spMkLst>
        </pc:spChg>
        <pc:picChg chg="add mod">
          <ac:chgData name="Beem, Corinn" userId="c940195d-46ad-491a-b089-963483842aae" providerId="ADAL" clId="{A8330FA6-7528-4969-917E-0A0455E4237B}" dt="2021-04-12T15:35:09.829" v="55" actId="14826"/>
          <ac:picMkLst>
            <pc:docMk/>
            <pc:sldMk cId="2489502936" sldId="559"/>
            <ac:picMk id="3" creationId="{2F8A7DCF-BFC3-49AF-8894-C46CFD525C70}"/>
          </ac:picMkLst>
        </pc:picChg>
      </pc:sldChg>
      <pc:sldChg chg="del">
        <pc:chgData name="Beem, Corinn" userId="c940195d-46ad-491a-b089-963483842aae" providerId="ADAL" clId="{A8330FA6-7528-4969-917E-0A0455E4237B}" dt="2021-04-12T15:33:31.166" v="37" actId="2696"/>
        <pc:sldMkLst>
          <pc:docMk/>
          <pc:sldMk cId="597215285" sldId="561"/>
        </pc:sldMkLst>
      </pc:sldChg>
    </pc:docChg>
  </pc:docChgLst>
  <pc:docChgLst>
    <pc:chgData name="Simons, Zach" userId="S::zach.simons@kimley-horn.com::3a5217f5-eaac-4f0f-b23c-aa59983becee" providerId="AD" clId="Web-{12D2BE9F-707B-C000-07CC-DB9C807ADA0D}"/>
    <pc:docChg chg="modSld">
      <pc:chgData name="Simons, Zach" userId="S::zach.simons@kimley-horn.com::3a5217f5-eaac-4f0f-b23c-aa59983becee" providerId="AD" clId="Web-{12D2BE9F-707B-C000-07CC-DB9C807ADA0D}" dt="2021-04-16T13:53:11.404" v="3"/>
      <pc:docMkLst>
        <pc:docMk/>
      </pc:docMkLst>
      <pc:sldChg chg="delSp">
        <pc:chgData name="Simons, Zach" userId="S::zach.simons@kimley-horn.com::3a5217f5-eaac-4f0f-b23c-aa59983becee" providerId="AD" clId="Web-{12D2BE9F-707B-C000-07CC-DB9C807ADA0D}" dt="2021-04-16T13:52:52.435" v="0"/>
        <pc:sldMkLst>
          <pc:docMk/>
          <pc:sldMk cId="4020193246" sldId="504"/>
        </pc:sldMkLst>
        <pc:spChg chg="del">
          <ac:chgData name="Simons, Zach" userId="S::zach.simons@kimley-horn.com::3a5217f5-eaac-4f0f-b23c-aa59983becee" providerId="AD" clId="Web-{12D2BE9F-707B-C000-07CC-DB9C807ADA0D}" dt="2021-04-16T13:52:52.435" v="0"/>
          <ac:spMkLst>
            <pc:docMk/>
            <pc:sldMk cId="4020193246" sldId="504"/>
            <ac:spMk id="13" creationId="{7C7FFC2C-F58B-47EB-A1E1-BAECCAC1B2D6}"/>
          </ac:spMkLst>
        </pc:spChg>
      </pc:sldChg>
      <pc:sldChg chg="delSp modSp">
        <pc:chgData name="Simons, Zach" userId="S::zach.simons@kimley-horn.com::3a5217f5-eaac-4f0f-b23c-aa59983becee" providerId="AD" clId="Web-{12D2BE9F-707B-C000-07CC-DB9C807ADA0D}" dt="2021-04-16T13:53:05.217" v="2"/>
        <pc:sldMkLst>
          <pc:docMk/>
          <pc:sldMk cId="902281997" sldId="505"/>
        </pc:sldMkLst>
        <pc:spChg chg="del mod">
          <ac:chgData name="Simons, Zach" userId="S::zach.simons@kimley-horn.com::3a5217f5-eaac-4f0f-b23c-aa59983becee" providerId="AD" clId="Web-{12D2BE9F-707B-C000-07CC-DB9C807ADA0D}" dt="2021-04-16T13:53:05.217" v="2"/>
          <ac:spMkLst>
            <pc:docMk/>
            <pc:sldMk cId="902281997" sldId="505"/>
            <ac:spMk id="12" creationId="{EDA7E727-9C9E-4D55-9990-8176FBF51CA0}"/>
          </ac:spMkLst>
        </pc:spChg>
      </pc:sldChg>
      <pc:sldChg chg="delSp">
        <pc:chgData name="Simons, Zach" userId="S::zach.simons@kimley-horn.com::3a5217f5-eaac-4f0f-b23c-aa59983becee" providerId="AD" clId="Web-{12D2BE9F-707B-C000-07CC-DB9C807ADA0D}" dt="2021-04-16T13:53:11.404" v="3"/>
        <pc:sldMkLst>
          <pc:docMk/>
          <pc:sldMk cId="4219494486" sldId="506"/>
        </pc:sldMkLst>
        <pc:spChg chg="del">
          <ac:chgData name="Simons, Zach" userId="S::zach.simons@kimley-horn.com::3a5217f5-eaac-4f0f-b23c-aa59983becee" providerId="AD" clId="Web-{12D2BE9F-707B-C000-07CC-DB9C807ADA0D}" dt="2021-04-16T13:53:11.404" v="3"/>
          <ac:spMkLst>
            <pc:docMk/>
            <pc:sldMk cId="4219494486" sldId="506"/>
            <ac:spMk id="12" creationId="{7F681DB6-4BFB-441E-BB96-7BED17AB88F6}"/>
          </ac:spMkLst>
        </pc:spChg>
      </pc:sldChg>
    </pc:docChg>
  </pc:docChgLst>
  <pc:docChgLst>
    <pc:chgData name="Simons, Zach" userId="S::zach.simons@kimley-horn.com::3a5217f5-eaac-4f0f-b23c-aa59983becee" providerId="AD" clId="Web-{CCD3BE9F-5077-B000-DC61-C5088B108FCB}"/>
    <pc:docChg chg="modSld">
      <pc:chgData name="Simons, Zach" userId="S::zach.simons@kimley-horn.com::3a5217f5-eaac-4f0f-b23c-aa59983becee" providerId="AD" clId="Web-{CCD3BE9F-5077-B000-DC61-C5088B108FCB}" dt="2021-04-16T14:23:18.320" v="11"/>
      <pc:docMkLst>
        <pc:docMk/>
      </pc:docMkLst>
      <pc:sldChg chg="modSp">
        <pc:chgData name="Simons, Zach" userId="S::zach.simons@kimley-horn.com::3a5217f5-eaac-4f0f-b23c-aa59983becee" providerId="AD" clId="Web-{CCD3BE9F-5077-B000-DC61-C5088B108FCB}" dt="2021-04-16T14:23:05.257" v="3"/>
        <pc:sldMkLst>
          <pc:docMk/>
          <pc:sldMk cId="4020193246" sldId="504"/>
        </pc:sldMkLst>
        <pc:graphicFrameChg chg="mod modGraphic">
          <ac:chgData name="Simons, Zach" userId="S::zach.simons@kimley-horn.com::3a5217f5-eaac-4f0f-b23c-aa59983becee" providerId="AD" clId="Web-{CCD3BE9F-5077-B000-DC61-C5088B108FCB}" dt="2021-04-16T14:23:05.257" v="3"/>
          <ac:graphicFrameMkLst>
            <pc:docMk/>
            <pc:sldMk cId="4020193246" sldId="504"/>
            <ac:graphicFrameMk id="15" creationId="{0A1B2E9B-FDFF-4E1D-9D3B-379C0132C634}"/>
          </ac:graphicFrameMkLst>
        </pc:graphicFrameChg>
      </pc:sldChg>
      <pc:sldChg chg="modSp">
        <pc:chgData name="Simons, Zach" userId="S::zach.simons@kimley-horn.com::3a5217f5-eaac-4f0f-b23c-aa59983becee" providerId="AD" clId="Web-{CCD3BE9F-5077-B000-DC61-C5088B108FCB}" dt="2021-04-16T14:23:10.898" v="7"/>
        <pc:sldMkLst>
          <pc:docMk/>
          <pc:sldMk cId="902281997" sldId="505"/>
        </pc:sldMkLst>
        <pc:graphicFrameChg chg="mod modGraphic">
          <ac:chgData name="Simons, Zach" userId="S::zach.simons@kimley-horn.com::3a5217f5-eaac-4f0f-b23c-aa59983becee" providerId="AD" clId="Web-{CCD3BE9F-5077-B000-DC61-C5088B108FCB}" dt="2021-04-16T14:23:10.898" v="7"/>
          <ac:graphicFrameMkLst>
            <pc:docMk/>
            <pc:sldMk cId="902281997" sldId="505"/>
            <ac:graphicFrameMk id="11" creationId="{9F149903-9EB5-4E54-9AC5-7F449BB7E1D0}"/>
          </ac:graphicFrameMkLst>
        </pc:graphicFrameChg>
      </pc:sldChg>
      <pc:sldChg chg="modSp">
        <pc:chgData name="Simons, Zach" userId="S::zach.simons@kimley-horn.com::3a5217f5-eaac-4f0f-b23c-aa59983becee" providerId="AD" clId="Web-{CCD3BE9F-5077-B000-DC61-C5088B108FCB}" dt="2021-04-16T14:23:18.320" v="11"/>
        <pc:sldMkLst>
          <pc:docMk/>
          <pc:sldMk cId="4219494486" sldId="506"/>
        </pc:sldMkLst>
        <pc:graphicFrameChg chg="mod modGraphic">
          <ac:chgData name="Simons, Zach" userId="S::zach.simons@kimley-horn.com::3a5217f5-eaac-4f0f-b23c-aa59983becee" providerId="AD" clId="Web-{CCD3BE9F-5077-B000-DC61-C5088B108FCB}" dt="2021-04-16T14:23:18.320" v="11"/>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FF177DD9-87A2-41F9-93B0-E7885AF7066A}"/>
    <pc:docChg chg="modSld">
      <pc:chgData name="Simons, Zach" userId="S::zach.simons@kimley-horn.com::3a5217f5-eaac-4f0f-b23c-aa59983becee" providerId="AD" clId="Web-{FF177DD9-87A2-41F9-93B0-E7885AF7066A}" dt="2021-04-16T13:49:13.959" v="302" actId="1076"/>
      <pc:docMkLst>
        <pc:docMk/>
      </pc:docMkLst>
      <pc:sldChg chg="delSp modSp">
        <pc:chgData name="Simons, Zach" userId="S::zach.simons@kimley-horn.com::3a5217f5-eaac-4f0f-b23c-aa59983becee" providerId="AD" clId="Web-{FF177DD9-87A2-41F9-93B0-E7885AF7066A}" dt="2021-04-16T13:35:44.109" v="41" actId="1076"/>
        <pc:sldMkLst>
          <pc:docMk/>
          <pc:sldMk cId="3309063412" sldId="503"/>
        </pc:sldMkLst>
        <pc:spChg chg="del mod">
          <ac:chgData name="Simons, Zach" userId="S::zach.simons@kimley-horn.com::3a5217f5-eaac-4f0f-b23c-aa59983becee" providerId="AD" clId="Web-{FF177DD9-87A2-41F9-93B0-E7885AF7066A}" dt="2021-04-16T13:28:54.082" v="3"/>
          <ac:spMkLst>
            <pc:docMk/>
            <pc:sldMk cId="3309063412" sldId="503"/>
            <ac:spMk id="6" creationId="{7027257B-4FDA-4D5E-B242-50F7A10EADD1}"/>
          </ac:spMkLst>
        </pc:spChg>
        <pc:graphicFrameChg chg="mod modGraphic">
          <ac:chgData name="Simons, Zach" userId="S::zach.simons@kimley-horn.com::3a5217f5-eaac-4f0f-b23c-aa59983becee" providerId="AD" clId="Web-{FF177DD9-87A2-41F9-93B0-E7885AF7066A}" dt="2021-04-16T13:35:25.015" v="40" actId="1076"/>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FF177DD9-87A2-41F9-93B0-E7885AF7066A}" dt="2021-04-16T13:35:44.109" v="41" actId="1076"/>
          <ac:picMkLst>
            <pc:docMk/>
            <pc:sldMk cId="3309063412" sldId="503"/>
            <ac:picMk id="8" creationId="{F8F27182-7EFD-4D81-A5E7-E5E2B2A55D38}"/>
          </ac:picMkLst>
        </pc:picChg>
      </pc:sldChg>
      <pc:sldChg chg="modSp">
        <pc:chgData name="Simons, Zach" userId="S::zach.simons@kimley-horn.com::3a5217f5-eaac-4f0f-b23c-aa59983becee" providerId="AD" clId="Web-{FF177DD9-87A2-41F9-93B0-E7885AF7066A}" dt="2021-04-16T13:41:58.729" v="176" actId="1076"/>
        <pc:sldMkLst>
          <pc:docMk/>
          <pc:sldMk cId="4020193246" sldId="504"/>
        </pc:sldMkLst>
        <pc:graphicFrameChg chg="mod modGraphic">
          <ac:chgData name="Simons, Zach" userId="S::zach.simons@kimley-horn.com::3a5217f5-eaac-4f0f-b23c-aa59983becee" providerId="AD" clId="Web-{FF177DD9-87A2-41F9-93B0-E7885AF7066A}" dt="2021-04-16T13:41:58.713" v="175" actId="107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FF177DD9-87A2-41F9-93B0-E7885AF7066A}" dt="2021-04-16T13:41:58.729" v="176" actId="1076"/>
          <ac:picMkLst>
            <pc:docMk/>
            <pc:sldMk cId="4020193246" sldId="504"/>
            <ac:picMk id="7" creationId="{EDD78377-E551-4DBB-BD2C-D63A8DA474F9}"/>
          </ac:picMkLst>
        </pc:picChg>
      </pc:sldChg>
      <pc:sldChg chg="modSp">
        <pc:chgData name="Simons, Zach" userId="S::zach.simons@kimley-horn.com::3a5217f5-eaac-4f0f-b23c-aa59983becee" providerId="AD" clId="Web-{FF177DD9-87A2-41F9-93B0-E7885AF7066A}" dt="2021-04-16T13:47:18.159" v="258"/>
        <pc:sldMkLst>
          <pc:docMk/>
          <pc:sldMk cId="902281997" sldId="505"/>
        </pc:sldMkLst>
        <pc:graphicFrameChg chg="mod modGraphic">
          <ac:chgData name="Simons, Zach" userId="S::zach.simons@kimley-horn.com::3a5217f5-eaac-4f0f-b23c-aa59983becee" providerId="AD" clId="Web-{FF177DD9-87A2-41F9-93B0-E7885AF7066A}" dt="2021-04-16T13:47:18.159" v="258"/>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FF177DD9-87A2-41F9-93B0-E7885AF7066A}" dt="2021-04-16T13:46:25.767" v="247" actId="1076"/>
          <ac:picMkLst>
            <pc:docMk/>
            <pc:sldMk cId="902281997" sldId="505"/>
            <ac:picMk id="8" creationId="{A4DABAFC-FD06-4539-A971-3669E48D98B1}"/>
          </ac:picMkLst>
        </pc:picChg>
      </pc:sldChg>
      <pc:sldChg chg="modSp">
        <pc:chgData name="Simons, Zach" userId="S::zach.simons@kimley-horn.com::3a5217f5-eaac-4f0f-b23c-aa59983becee" providerId="AD" clId="Web-{FF177DD9-87A2-41F9-93B0-E7885AF7066A}" dt="2021-04-16T13:49:13.959" v="302" actId="1076"/>
        <pc:sldMkLst>
          <pc:docMk/>
          <pc:sldMk cId="4219494486" sldId="506"/>
        </pc:sldMkLst>
        <pc:graphicFrameChg chg="mod modGraphic">
          <ac:chgData name="Simons, Zach" userId="S::zach.simons@kimley-horn.com::3a5217f5-eaac-4f0f-b23c-aa59983becee" providerId="AD" clId="Web-{FF177DD9-87A2-41F9-93B0-E7885AF7066A}" dt="2021-04-16T13:49:13.959" v="302" actId="1076"/>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FF177DD9-87A2-41F9-93B0-E7885AF7066A}" dt="2021-04-16T13:49:13.928" v="301" actId="1076"/>
          <ac:picMkLst>
            <pc:docMk/>
            <pc:sldMk cId="4219494486" sldId="506"/>
            <ac:picMk id="7" creationId="{0FC59644-6B21-4290-9F72-449230ADAF0C}"/>
          </ac:picMkLst>
        </pc:picChg>
      </pc:sldChg>
    </pc:docChg>
  </pc:docChgLst>
  <pc:docChgLst>
    <pc:chgData name="Filaroski, Taylor" userId="808e8b38-dcd7-4790-8255-e9ab0a59a131" providerId="ADAL" clId="{215D49CE-ABE3-4F63-8160-F6B04DAFB320}"/>
    <pc:docChg chg="modSld">
      <pc:chgData name="Filaroski, Taylor" userId="808e8b38-dcd7-4790-8255-e9ab0a59a131" providerId="ADAL" clId="{215D49CE-ABE3-4F63-8160-F6B04DAFB320}" dt="2021-04-20T14:33:58.798" v="47" actId="20577"/>
      <pc:docMkLst>
        <pc:docMk/>
      </pc:docMkLst>
      <pc:sldChg chg="modSp mod">
        <pc:chgData name="Filaroski, Taylor" userId="808e8b38-dcd7-4790-8255-e9ab0a59a131" providerId="ADAL" clId="{215D49CE-ABE3-4F63-8160-F6B04DAFB320}" dt="2021-04-20T14:14:28.530" v="12" actId="20577"/>
        <pc:sldMkLst>
          <pc:docMk/>
          <pc:sldMk cId="4020193246" sldId="504"/>
        </pc:sldMkLst>
        <pc:graphicFrameChg chg="modGraphic">
          <ac:chgData name="Filaroski, Taylor" userId="808e8b38-dcd7-4790-8255-e9ab0a59a131" providerId="ADAL" clId="{215D49CE-ABE3-4F63-8160-F6B04DAFB320}" dt="2021-04-20T14:14:28.530" v="12"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215D49CE-ABE3-4F63-8160-F6B04DAFB320}" dt="2021-04-20T14:33:06.292" v="31" actId="20577"/>
        <pc:sldMkLst>
          <pc:docMk/>
          <pc:sldMk cId="902281997" sldId="505"/>
        </pc:sldMkLst>
        <pc:graphicFrameChg chg="modGraphic">
          <ac:chgData name="Filaroski, Taylor" userId="808e8b38-dcd7-4790-8255-e9ab0a59a131" providerId="ADAL" clId="{215D49CE-ABE3-4F63-8160-F6B04DAFB320}" dt="2021-04-20T14:33:06.292" v="31"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215D49CE-ABE3-4F63-8160-F6B04DAFB320}" dt="2021-04-20T14:33:58.798" v="47" actId="20577"/>
        <pc:sldMkLst>
          <pc:docMk/>
          <pc:sldMk cId="4219494486" sldId="506"/>
        </pc:sldMkLst>
        <pc:graphicFrameChg chg="modGraphic">
          <ac:chgData name="Filaroski, Taylor" userId="808e8b38-dcd7-4790-8255-e9ab0a59a131" providerId="ADAL" clId="{215D49CE-ABE3-4F63-8160-F6B04DAFB320}" dt="2021-04-20T14:33:54.853" v="46"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215D49CE-ABE3-4F63-8160-F6B04DAFB320}" dt="2021-04-20T14:13:01.698" v="0" actId="20577"/>
        <pc:sldMkLst>
          <pc:docMk/>
          <pc:sldMk cId="1503661817" sldId="558"/>
        </pc:sldMkLst>
        <pc:spChg chg="mod">
          <ac:chgData name="Filaroski, Taylor" userId="808e8b38-dcd7-4790-8255-e9ab0a59a131" providerId="ADAL" clId="{215D49CE-ABE3-4F63-8160-F6B04DAFB320}" dt="2021-04-20T14:13:01.698" v="0" actId="20577"/>
          <ac:spMkLst>
            <pc:docMk/>
            <pc:sldMk cId="1503661817" sldId="558"/>
            <ac:spMk id="2" creationId="{D4A1F4AB-06D3-41C7-A09F-523B103E846F}"/>
          </ac:spMkLst>
        </pc:spChg>
      </pc:sldChg>
    </pc:docChg>
  </pc:docChgLst>
  <pc:docChgLst>
    <pc:chgData name="Simons, Zach" userId="S::zach.simons@kimley-horn.com::3a5217f5-eaac-4f0f-b23c-aa59983becee" providerId="AD" clId="Web-{3FD8BE9F-10A0-B000-DC61-C6F6DA29DB8F}"/>
    <pc:docChg chg="modSld">
      <pc:chgData name="Simons, Zach" userId="S::zach.simons@kimley-horn.com::3a5217f5-eaac-4f0f-b23c-aa59983becee" providerId="AD" clId="Web-{3FD8BE9F-10A0-B000-DC61-C6F6DA29DB8F}" dt="2021-04-16T15:44:32.774" v="128"/>
      <pc:docMkLst>
        <pc:docMk/>
      </pc:docMkLst>
      <pc:sldChg chg="modNotes">
        <pc:chgData name="Simons, Zach" userId="S::zach.simons@kimley-horn.com::3a5217f5-eaac-4f0f-b23c-aa59983becee" providerId="AD" clId="Web-{3FD8BE9F-10A0-B000-DC61-C6F6DA29DB8F}" dt="2021-04-16T15:41:29.318" v="1"/>
        <pc:sldMkLst>
          <pc:docMk/>
          <pc:sldMk cId="3309063412" sldId="503"/>
        </pc:sldMkLst>
      </pc:sldChg>
      <pc:sldChg chg="modSp modNotes">
        <pc:chgData name="Simons, Zach" userId="S::zach.simons@kimley-horn.com::3a5217f5-eaac-4f0f-b23c-aa59983becee" providerId="AD" clId="Web-{3FD8BE9F-10A0-B000-DC61-C6F6DA29DB8F}" dt="2021-04-16T15:44:01.789" v="121"/>
        <pc:sldMkLst>
          <pc:docMk/>
          <pc:sldMk cId="4020193246" sldId="504"/>
        </pc:sldMkLst>
        <pc:graphicFrameChg chg="mod modGraphic">
          <ac:chgData name="Simons, Zach" userId="S::zach.simons@kimley-horn.com::3a5217f5-eaac-4f0f-b23c-aa59983becee" providerId="AD" clId="Web-{3FD8BE9F-10A0-B000-DC61-C6F6DA29DB8F}" dt="2021-04-16T15:44:01.789" v="121"/>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3FD8BE9F-10A0-B000-DC61-C6F6DA29DB8F}" dt="2021-04-16T15:44:11.540" v="125"/>
        <pc:sldMkLst>
          <pc:docMk/>
          <pc:sldMk cId="902281997" sldId="505"/>
        </pc:sldMkLst>
        <pc:graphicFrameChg chg="mod modGraphic">
          <ac:chgData name="Simons, Zach" userId="S::zach.simons@kimley-horn.com::3a5217f5-eaac-4f0f-b23c-aa59983becee" providerId="AD" clId="Web-{3FD8BE9F-10A0-B000-DC61-C6F6DA29DB8F}" dt="2021-04-16T15:44:11.540" v="125"/>
          <ac:graphicFrameMkLst>
            <pc:docMk/>
            <pc:sldMk cId="902281997" sldId="505"/>
            <ac:graphicFrameMk id="11" creationId="{9F149903-9EB5-4E54-9AC5-7F449BB7E1D0}"/>
          </ac:graphicFrameMkLst>
        </pc:graphicFrameChg>
      </pc:sldChg>
      <pc:sldChg chg="modSp modNotes">
        <pc:chgData name="Simons, Zach" userId="S::zach.simons@kimley-horn.com::3a5217f5-eaac-4f0f-b23c-aa59983becee" providerId="AD" clId="Web-{3FD8BE9F-10A0-B000-DC61-C6F6DA29DB8F}" dt="2021-04-16T15:44:32.774" v="128"/>
        <pc:sldMkLst>
          <pc:docMk/>
          <pc:sldMk cId="4219494486" sldId="506"/>
        </pc:sldMkLst>
        <pc:graphicFrameChg chg="mod modGraphic">
          <ac:chgData name="Simons, Zach" userId="S::zach.simons@kimley-horn.com::3a5217f5-eaac-4f0f-b23c-aa59983becee" providerId="AD" clId="Web-{3FD8BE9F-10A0-B000-DC61-C6F6DA29DB8F}" dt="2021-04-16T15:43:56.321" v="117"/>
          <ac:graphicFrameMkLst>
            <pc:docMk/>
            <pc:sldMk cId="4219494486" sldId="506"/>
            <ac:graphicFrameMk id="11" creationId="{88A98626-2E13-4D69-8063-8BDF69CCE72D}"/>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Humboldt Municipal Airport created 42 jobs earning $2.3 million in payroll, contributed $3.9 million in value added, and generated a total economic output of $6.6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Humboldt Municipal Airport. As this slide shows, Humboldt Municipal Airport supports 42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Humboldt Municipal Airport generates $2.3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Humboldt Municipal Airport contributes $3.9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Humboldt Municipal Airport contributes $6.6 million in business revenue generated by on-airport activity and visitor spending. This metric encompasses payroll and valued added and thus represents the total economic output of Humboldt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Humboldt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Humboldt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Humboldt Municipal Airport Is </a:t>
            </a:r>
            <a:br>
              <a:rPr lang="en-US" dirty="0"/>
            </a:br>
            <a:r>
              <a:rPr lang="en-US" dirty="0"/>
              <a:t>Just Local?</a:t>
            </a:r>
          </a:p>
        </p:txBody>
      </p:sp>
      <p:pic>
        <p:nvPicPr>
          <p:cNvPr id="3" name="Picture 2">
            <a:extLst>
              <a:ext uri="{FF2B5EF4-FFF2-40B4-BE49-F238E27FC236}">
                <a16:creationId xmlns:a16="http://schemas.microsoft.com/office/drawing/2014/main" id="{2F8A7DCF-BFC3-49AF-8894-C46CFD525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Humboldt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95475" y="2713576"/>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727184789"/>
              </p:ext>
            </p:extLst>
          </p:nvPr>
        </p:nvGraphicFramePr>
        <p:xfrm>
          <a:off x="2088992" y="255245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24</a:t>
                      </a:r>
                      <a:endParaRPr lang="en-US" sz="1600" b="1" i="0" u="none" strike="noStrike" kern="120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7 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42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680385661"/>
              </p:ext>
            </p:extLst>
          </p:nvPr>
        </p:nvGraphicFramePr>
        <p:xfrm>
          <a:off x="2230759" y="255245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 </a:t>
                      </a:r>
                      <a:endParaRPr lang="en-US" sz="1600" b="1" i="0" u="none" strike="noStrike">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$1,400,000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$369,000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$549,000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Humboldt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5231"/>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Humboldt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079"/>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230300653"/>
              </p:ext>
            </p:extLst>
          </p:nvPr>
        </p:nvGraphicFramePr>
        <p:xfrm>
          <a:off x="2230759" y="248976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a:ea typeface="+mn-ea"/>
                          <a:cs typeface="Arial"/>
                        </a:rPr>
                        <a:t>Total Value Added</a:t>
                      </a:r>
                      <a:endParaRPr lang="en-US" sz="1600" b="1" i="0" u="none" strike="noStrike" kern="1200" dirty="0">
                        <a:solidFill>
                          <a:srgbClr val="000000"/>
                        </a:solidFill>
                        <a:effectLst/>
                        <a:latin typeface="Arial"/>
                        <a:ea typeface="+mn-ea"/>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$580,000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$953,000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477791978"/>
              </p:ext>
            </p:extLst>
          </p:nvPr>
        </p:nvGraphicFramePr>
        <p:xfrm>
          <a:off x="2230759" y="2552459"/>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$3,900,000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Humboldt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607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Humboldt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M53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schemas.microsoft.com/office/infopath/2007/PartnerControls"/>
    <ds:schemaRef ds:uri="http://purl.org/dc/dcmitype/"/>
    <ds:schemaRef ds:uri="http://schemas.openxmlformats.org/package/2006/metadata/core-properties"/>
    <ds:schemaRef ds:uri="c18e8617-fc0f-4dda-a87a-c0ec120ddf92"/>
    <ds:schemaRef ds:uri="http://purl.org/dc/elements/1.1/"/>
    <ds:schemaRef ds:uri="52860726-b653-4eba-8fc1-cfbf91000526"/>
    <ds:schemaRef ds:uri="http://schemas.microsoft.com/office/2006/documentManagement/types"/>
    <ds:schemaRef ds:uri="http://schemas.microsoft.com/office/2006/metadata/properties"/>
    <ds:schemaRef ds:uri="b2e1dacc-c954-4408-aa44-64ef90b7ce3a"/>
    <ds:schemaRef ds:uri="http://www.w3.org/XML/1998/namespace"/>
    <ds:schemaRef ds:uri="http://purl.org/dc/te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Humboldt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Humboldt Municipal Airport  Impacts</vt:lpstr>
      <vt:lpstr>Think Humboldt Municipal Airport Is  Just Local?</vt:lpstr>
      <vt:lpstr>Humboldt Municipal Airport Economic Impacts - Jobs</vt:lpstr>
      <vt:lpstr>Humboldt Municipal Airport Economic Impacts – Payroll</vt:lpstr>
      <vt:lpstr>Humboldt Municipal Airport Economic Impacts – Value Added</vt:lpstr>
      <vt:lpstr>Humboldt Municipal Airport Economic Impacts – Business Revenue </vt:lpstr>
      <vt:lpstr>Tax Analysis</vt:lpstr>
      <vt:lpstr>Statewide Tax Impacts</vt:lpstr>
      <vt:lpstr>Additional  Aviation Benefits</vt:lpstr>
      <vt:lpstr>Case  Studies</vt:lpstr>
      <vt:lpstr>Humboldt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111</cp:revision>
  <dcterms:created xsi:type="dcterms:W3CDTF">2021-03-17T12:38:10Z</dcterms:created>
  <dcterms:modified xsi:type="dcterms:W3CDTF">2021-04-20T14:34:08Z</dcterms:modified>
</cp:coreProperties>
</file>